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68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3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69" t="14393" r="8658" b="13776"/>
          <a:stretch/>
        </p:blipFill>
        <p:spPr>
          <a:xfrm>
            <a:off x="1004551" y="824248"/>
            <a:ext cx="10470525" cy="5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40" t="18090" r="36868" b="32790"/>
          <a:stretch/>
        </p:blipFill>
        <p:spPr>
          <a:xfrm>
            <a:off x="1339402" y="0"/>
            <a:ext cx="7431111" cy="4146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7" t="42562" r="36471" b="31206"/>
          <a:stretch/>
        </p:blipFill>
        <p:spPr>
          <a:xfrm>
            <a:off x="1097446" y="4327301"/>
            <a:ext cx="7915021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55" t="36576" r="52507" b="57966"/>
          <a:stretch/>
        </p:blipFill>
        <p:spPr>
          <a:xfrm>
            <a:off x="1429555" y="231819"/>
            <a:ext cx="3322749" cy="399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386" t="19850" r="13013" b="32438"/>
          <a:stretch/>
        </p:blipFill>
        <p:spPr>
          <a:xfrm>
            <a:off x="1262131" y="1094705"/>
            <a:ext cx="9105364" cy="50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31" t="19852" r="36868" b="37719"/>
          <a:stretch/>
        </p:blipFill>
        <p:spPr>
          <a:xfrm>
            <a:off x="1022182" y="927280"/>
            <a:ext cx="9577131" cy="4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49" t="13689" r="40729" b="81558"/>
          <a:stretch/>
        </p:blipFill>
        <p:spPr>
          <a:xfrm>
            <a:off x="2678808" y="1223491"/>
            <a:ext cx="5662896" cy="41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224" t="46082" r="36571" b="17298"/>
          <a:stretch/>
        </p:blipFill>
        <p:spPr>
          <a:xfrm>
            <a:off x="1558344" y="2112134"/>
            <a:ext cx="8141550" cy="34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29227" y="553792"/>
            <a:ext cx="9182965" cy="5756856"/>
            <a:chOff x="1429227" y="553792"/>
            <a:chExt cx="9182965" cy="5756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7990" t="12104" r="11528" b="32614"/>
            <a:stretch/>
          </p:blipFill>
          <p:spPr>
            <a:xfrm>
              <a:off x="1429227" y="656822"/>
              <a:ext cx="9182965" cy="565382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96980" y="553792"/>
              <a:ext cx="965916" cy="631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04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465" t="12984" r="17072" b="7966"/>
          <a:stretch/>
        </p:blipFill>
        <p:spPr>
          <a:xfrm>
            <a:off x="2975019" y="168130"/>
            <a:ext cx="6391879" cy="66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89" t="17033" r="14597" b="10608"/>
          <a:stretch/>
        </p:blipFill>
        <p:spPr>
          <a:xfrm>
            <a:off x="718866" y="231821"/>
            <a:ext cx="10472875" cy="63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88" t="12808" r="14399" b="21347"/>
          <a:stretch/>
        </p:blipFill>
        <p:spPr>
          <a:xfrm>
            <a:off x="508888" y="352074"/>
            <a:ext cx="10863157" cy="60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10" t="11928" r="17269" b="5150"/>
          <a:stretch/>
        </p:blipFill>
        <p:spPr>
          <a:xfrm>
            <a:off x="1221824" y="270456"/>
            <a:ext cx="9274457" cy="65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906" t="15097" r="17369" b="32790"/>
          <a:stretch/>
        </p:blipFill>
        <p:spPr>
          <a:xfrm>
            <a:off x="1154576" y="875763"/>
            <a:ext cx="9187159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7" t="17914" r="34096" b="10078"/>
          <a:stretch/>
        </p:blipFill>
        <p:spPr>
          <a:xfrm>
            <a:off x="1918950" y="441042"/>
            <a:ext cx="7289443" cy="61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0012" y="824248"/>
            <a:ext cx="8152325" cy="2163651"/>
            <a:chOff x="1700013" y="824248"/>
            <a:chExt cx="7701566" cy="19383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6808" t="36576" r="24001" b="37720"/>
            <a:stretch/>
          </p:blipFill>
          <p:spPr>
            <a:xfrm>
              <a:off x="1700013" y="824248"/>
              <a:ext cx="7701566" cy="188031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037605" y="2393285"/>
              <a:ext cx="12234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1801" y="843665"/>
              <a:ext cx="12234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709" t="38689" r="23803" b="33318"/>
          <a:stretch/>
        </p:blipFill>
        <p:spPr>
          <a:xfrm>
            <a:off x="1492860" y="3464417"/>
            <a:ext cx="8048360" cy="21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5014" y="386366"/>
            <a:ext cx="8448541" cy="6362165"/>
            <a:chOff x="2125014" y="386366"/>
            <a:chExt cx="8448541" cy="63621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6113" t="12984" r="13706" b="7790"/>
            <a:stretch/>
          </p:blipFill>
          <p:spPr>
            <a:xfrm>
              <a:off x="2125014" y="495498"/>
              <a:ext cx="8448541" cy="62530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18197" y="386366"/>
              <a:ext cx="953037" cy="5795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80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03" t="48372" r="14103" b="20642"/>
          <a:stretch/>
        </p:blipFill>
        <p:spPr>
          <a:xfrm>
            <a:off x="1724308" y="1893194"/>
            <a:ext cx="8591670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13" t="12279" r="34197" b="15185"/>
          <a:stretch/>
        </p:blipFill>
        <p:spPr>
          <a:xfrm>
            <a:off x="1481071" y="437880"/>
            <a:ext cx="9182636" cy="63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13" t="49956" r="34097" b="27861"/>
          <a:stretch/>
        </p:blipFill>
        <p:spPr>
          <a:xfrm>
            <a:off x="1408087" y="1918951"/>
            <a:ext cx="9444509" cy="19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317" t="16681" r="5888" b="21875"/>
          <a:stretch/>
        </p:blipFill>
        <p:spPr>
          <a:xfrm>
            <a:off x="1468191" y="463638"/>
            <a:ext cx="9749308" cy="57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484" t="12104" r="12321" b="12720"/>
          <a:stretch/>
        </p:blipFill>
        <p:spPr>
          <a:xfrm>
            <a:off x="2305318" y="384371"/>
            <a:ext cx="7392473" cy="6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11</cp:revision>
  <dcterms:created xsi:type="dcterms:W3CDTF">2021-10-18T12:31:27Z</dcterms:created>
  <dcterms:modified xsi:type="dcterms:W3CDTF">2021-10-18T13:06:03Z</dcterms:modified>
</cp:coreProperties>
</file>